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-108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e.com/nrc-a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391465" y="2967335"/>
            <a:ext cx="7409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Week At a Glance (WAG)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3862275" y="4142535"/>
            <a:ext cx="2143125" cy="21431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794" y="3882505"/>
            <a:ext cx="1877468" cy="2417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1977556" y="1945857"/>
            <a:ext cx="823071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Rec. Games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: Sept. 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5</a:t>
            </a:r>
            <a:r>
              <a:rPr lang="en-US" sz="5400" b="1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- 9</a:t>
            </a:r>
            <a:r>
              <a:rPr lang="en-US" sz="5400" b="1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4071282" y="3943003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949" y="3700183"/>
            <a:ext cx="1877468" cy="241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1119151"/>
            <a:ext cx="5253351" cy="8617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Sept 5</a:t>
            </a:r>
            <a:r>
              <a:rPr lang="en-US" altLang="en-US" sz="2000" b="1" baseline="30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 smtClean="0"/>
              <a:t>N/A</a:t>
            </a:r>
            <a:endParaRPr lang="en-US" sz="1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369969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184766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 smtClean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1819402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64263" y="2618920"/>
            <a:ext cx="6073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en-US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501750" y="568441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pic>
        <p:nvPicPr>
          <p:cNvPr id="1026" name="Picture 2" descr="Premium Vector | Labor day 2022 poster template balloon premium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280" y="1641292"/>
            <a:ext cx="5248931" cy="2976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Sept 6 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698104" y="1242690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15196" y="1795815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1784585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2431" y="1550579"/>
            <a:ext cx="607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5712431" y="67228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I can </a:t>
            </a:r>
            <a:r>
              <a:rPr lang="en-US" dirty="0" smtClean="0"/>
              <a:t>describe in my own words how to do the following using a volleyball: bump, set, serve (underhand and overhand)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777744" y="2061696"/>
            <a:ext cx="60734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Instructions: In class, you we discussed and demonstrated how to perform various volleyball skills including: bumping, setting, hitting, and serving. In your own words provide at least three things that you need to do with your body specific body parts in order to perform each skill.  Your paper/text should be done as shown below</a:t>
            </a:r>
          </a:p>
          <a:p>
            <a:endParaRPr lang="en-US" sz="1200" dirty="0"/>
          </a:p>
          <a:p>
            <a:r>
              <a:rPr lang="en-US" sz="1200" dirty="0" smtClean="0"/>
              <a:t>Name:</a:t>
            </a:r>
          </a:p>
          <a:p>
            <a:r>
              <a:rPr lang="en-US" sz="1200" dirty="0" smtClean="0"/>
              <a:t>Date:</a:t>
            </a:r>
          </a:p>
          <a:p>
            <a:r>
              <a:rPr lang="en-US" sz="1200" dirty="0" smtClean="0"/>
              <a:t>Description of Volleyball Skills                                                        4.Overhand serve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                                                                                                          Step 1</a:t>
            </a:r>
            <a:endParaRPr lang="en-US" sz="1200" dirty="0"/>
          </a:p>
          <a:p>
            <a:pPr marL="228600" indent="-228600">
              <a:buAutoNum type="arabicPeriod"/>
            </a:pPr>
            <a:r>
              <a:rPr lang="en-US" sz="1200" dirty="0" smtClean="0"/>
              <a:t>Bump                                                                                                      Step 2</a:t>
            </a:r>
          </a:p>
          <a:p>
            <a:pPr lvl="1"/>
            <a:r>
              <a:rPr lang="en-US" sz="1200" dirty="0" smtClean="0"/>
              <a:t>Step 1                                                                                              Step 3</a:t>
            </a:r>
          </a:p>
          <a:p>
            <a:pPr lvl="1"/>
            <a:r>
              <a:rPr lang="en-US" sz="1200" dirty="0" smtClean="0"/>
              <a:t>Step 2                        </a:t>
            </a:r>
          </a:p>
          <a:p>
            <a:pPr lvl="1"/>
            <a:r>
              <a:rPr lang="en-US" sz="1200" dirty="0" smtClean="0"/>
              <a:t>Step 3</a:t>
            </a:r>
            <a:endParaRPr lang="en-US" sz="1200" dirty="0"/>
          </a:p>
          <a:p>
            <a:pPr lvl="1"/>
            <a:r>
              <a:rPr lang="en-US" sz="1200" dirty="0" smtClean="0"/>
              <a:t>2. Set </a:t>
            </a:r>
          </a:p>
          <a:p>
            <a:pPr lvl="1"/>
            <a:r>
              <a:rPr lang="en-US" sz="1200" dirty="0"/>
              <a:t> </a:t>
            </a:r>
            <a:r>
              <a:rPr lang="en-US" sz="1200" dirty="0" smtClean="0"/>
              <a:t>        Step 1</a:t>
            </a:r>
          </a:p>
          <a:p>
            <a:pPr lvl="1"/>
            <a:r>
              <a:rPr lang="en-US" sz="1200" dirty="0"/>
              <a:t> </a:t>
            </a:r>
            <a:r>
              <a:rPr lang="en-US" sz="1200" dirty="0" smtClean="0"/>
              <a:t>        Step 2</a:t>
            </a:r>
          </a:p>
          <a:p>
            <a:pPr lvl="1"/>
            <a:r>
              <a:rPr lang="en-US" sz="1200" dirty="0"/>
              <a:t> </a:t>
            </a:r>
            <a:r>
              <a:rPr lang="en-US" sz="1200" dirty="0" smtClean="0"/>
              <a:t>         Step 3</a:t>
            </a:r>
          </a:p>
          <a:p>
            <a:pPr lvl="1"/>
            <a:r>
              <a:rPr lang="en-US" sz="1200" dirty="0" smtClean="0"/>
              <a:t>3. Underhand Serve</a:t>
            </a:r>
          </a:p>
          <a:p>
            <a:pPr lvl="1"/>
            <a:r>
              <a:rPr lang="en-US" sz="1200" dirty="0"/>
              <a:t> </a:t>
            </a:r>
            <a:r>
              <a:rPr lang="en-US" sz="1200" dirty="0" smtClean="0"/>
              <a:t>          Step 1</a:t>
            </a:r>
          </a:p>
          <a:p>
            <a:pPr lvl="1"/>
            <a:r>
              <a:rPr lang="en-US" sz="1200" dirty="0"/>
              <a:t> </a:t>
            </a:r>
            <a:r>
              <a:rPr lang="en-US" sz="1200" dirty="0" smtClean="0"/>
              <a:t>          Step 2</a:t>
            </a:r>
          </a:p>
          <a:p>
            <a:pPr lvl="1"/>
            <a:r>
              <a:rPr lang="en-US" sz="1200" dirty="0"/>
              <a:t> </a:t>
            </a:r>
            <a:r>
              <a:rPr lang="en-US" sz="1200" dirty="0" smtClean="0"/>
              <a:t>          Step 3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275173" y="3918857"/>
            <a:ext cx="39310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Students </a:t>
            </a:r>
            <a:r>
              <a:rPr lang="en-US" dirty="0" smtClean="0"/>
              <a:t>are able to describe the technique used to perform the following volleyball skills: bump, set, ser</a:t>
            </a:r>
            <a:r>
              <a:rPr lang="en-US" dirty="0" smtClean="0"/>
              <a:t>ve</a:t>
            </a:r>
            <a:r>
              <a:rPr lang="en-US" dirty="0" smtClean="0"/>
              <a:t> based on class discussion and practice.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Sept 7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63260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678614" y="2536311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46277" y="64025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Students will be able to play a game of </a:t>
            </a:r>
            <a:r>
              <a:rPr lang="en-US" dirty="0" err="1" smtClean="0"/>
              <a:t>Wiffle</a:t>
            </a:r>
            <a:r>
              <a:rPr lang="en-US" dirty="0" smtClean="0"/>
              <a:t> ball by </a:t>
            </a:r>
            <a:r>
              <a:rPr lang="en-US" dirty="0" smtClean="0"/>
              <a:t>following the rules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46277" y="2102592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en-US" sz="1200" dirty="0" smtClean="0"/>
          </a:p>
          <a:p>
            <a:endParaRPr lang="en-US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Students will participate in games </a:t>
            </a:r>
            <a:r>
              <a:rPr lang="en-US" dirty="0" err="1" smtClean="0"/>
              <a:t>wiffle</a:t>
            </a:r>
            <a:r>
              <a:rPr lang="en-US" dirty="0" smtClean="0"/>
              <a:t> ball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46277" y="3065196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Teacher will explain the rules of </a:t>
            </a:r>
            <a:r>
              <a:rPr lang="en-US" sz="1200" dirty="0" err="1" smtClean="0"/>
              <a:t>wiffle</a:t>
            </a:r>
            <a:r>
              <a:rPr lang="en-US" sz="1200" dirty="0" smtClean="0"/>
              <a:t> ball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Locker </a:t>
            </a:r>
            <a:r>
              <a:rPr lang="en-US" sz="1200" dirty="0" smtClean="0"/>
              <a:t>rooms unlocked Students use knowledge from previous day to participate in game of </a:t>
            </a:r>
            <a:r>
              <a:rPr lang="en-US" sz="1200" dirty="0" err="1" smtClean="0"/>
              <a:t>wiffle</a:t>
            </a:r>
            <a:r>
              <a:rPr lang="en-US" sz="1200" dirty="0" smtClean="0"/>
              <a:t> ball</a:t>
            </a:r>
            <a:endParaRPr lang="en-US" sz="1200" dirty="0" smtClean="0"/>
          </a:p>
          <a:p>
            <a:pPr marL="228600" indent="-228600">
              <a:buAutoNum type="arabicPeriod"/>
            </a:pPr>
            <a:r>
              <a:rPr lang="en-US" sz="1200" dirty="0" smtClean="0"/>
              <a:t>Students that want to play basketball can do so after 2 games of the previously mentioned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baseline="30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Sept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8 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 can demonstrate </a:t>
            </a:r>
            <a:r>
              <a:rPr lang="en-US" dirty="0" smtClean="0"/>
              <a:t>my mastery of this week’s learning targets 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5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previous day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-locker </a:t>
            </a:r>
            <a:r>
              <a:rPr lang="en-US" dirty="0"/>
              <a:t>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80" y="2364377"/>
            <a:ext cx="5368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previous 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Sept 9</a:t>
            </a:r>
            <a:r>
              <a:rPr lang="en-US" altLang="en-US" sz="2000" b="1" baseline="30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Teacher will conference will students and possibly make parent phone calls/contact as needed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demonstrate my understanding of the rules, procedures, and expectations by following them during class time and asking questions to teacher if necessary.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0776" y="2148378"/>
            <a:ext cx="31051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www.nike.com/nrc-app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21919</TotalTime>
  <Words>1166</Words>
  <Application>Microsoft Office PowerPoint</Application>
  <PresentationFormat>Widescreen</PresentationFormat>
  <Paragraphs>148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60</cp:revision>
  <dcterms:created xsi:type="dcterms:W3CDTF">2022-07-27T15:29:14Z</dcterms:created>
  <dcterms:modified xsi:type="dcterms:W3CDTF">2022-09-01T12:18:20Z</dcterms:modified>
</cp:coreProperties>
</file>